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70" r:id="rId20"/>
    <p:sldId id="288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70"/>
            <p14:sldId id="288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2319453"/>
            <a:ext cx="12048090" cy="1465468"/>
          </a:xfrm>
        </p:spPr>
        <p:txBody>
          <a:bodyPr/>
          <a:lstStyle/>
          <a:p>
            <a:r>
              <a:rPr lang="en-US" dirty="0"/>
              <a:t>Project 1 –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140" y="4108307"/>
            <a:ext cx="8825658" cy="861420"/>
          </a:xfrm>
        </p:spPr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Bathrooms – Asheville</a:t>
            </a:r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xmlns="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Room Types - Asheville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Columbus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Rating for Listings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Columbus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Pandas in </a:t>
            </a:r>
            <a:r>
              <a:rPr lang="en-US" dirty="0" err="1"/>
              <a:t>Jupyter</a:t>
            </a:r>
            <a:r>
              <a:rPr lang="en-US" dirty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</a:t>
            </a:r>
            <a:r>
              <a:rPr lang="en-US" dirty="0" err="1"/>
              <a:t>Matplotlib</a:t>
            </a:r>
            <a:r>
              <a:rPr lang="en-US" dirty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4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6C5C93-39CE-C0FD-C905-AAADB03E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1675706"/>
            <a:ext cx="6153150" cy="1304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E0C31-358D-EE5F-296D-B77A374EECDD}"/>
              </a:ext>
            </a:extLst>
          </p:cNvPr>
          <p:cNvSpPr txBox="1"/>
          <p:nvPr/>
        </p:nvSpPr>
        <p:spPr>
          <a:xfrm>
            <a:off x="498167" y="130637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EA3B46-0563-9CF3-B242-631C61E6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7" y="3185478"/>
            <a:ext cx="96964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635CD-1C48-5605-8532-7384017F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03395-7AAD-8044-C714-D85B3870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258" y="1415080"/>
            <a:ext cx="5377387" cy="903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Rhode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371515-D258-16BA-CFF9-B4526B56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2" y="1799762"/>
            <a:ext cx="5765000" cy="1911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368B4A-D363-8D8F-F293-8D9858B2BED3}"/>
              </a:ext>
            </a:extLst>
          </p:cNvPr>
          <p:cNvSpPr txBox="1"/>
          <p:nvPr/>
        </p:nvSpPr>
        <p:spPr>
          <a:xfrm>
            <a:off x="174162" y="1400551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A064FD6-506C-8C4D-366D-E58ABF7E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53" y="1748597"/>
            <a:ext cx="5315199" cy="196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BC45AC-4022-6380-348A-E1865F67D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19" y="4043375"/>
            <a:ext cx="9582150" cy="19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7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3E3B39-6350-7311-830E-56B54163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2BDA13-1BCE-0170-1421-4894C44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6" y="1290918"/>
            <a:ext cx="8383588" cy="17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Three Groups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E7376E-4842-4C62-49AD-F93D755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6" y="1698179"/>
            <a:ext cx="8617794" cy="173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4783EB-6428-6687-497B-5E5E7EFF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6" y="4674460"/>
            <a:ext cx="9446060" cy="1400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A78555-773C-2FDC-5290-B3E47E791E51}"/>
              </a:ext>
            </a:extLst>
          </p:cNvPr>
          <p:cNvSpPr txBox="1"/>
          <p:nvPr/>
        </p:nvSpPr>
        <p:spPr>
          <a:xfrm>
            <a:off x="716706" y="4164657"/>
            <a:ext cx="5379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30467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Bedrooms - Asheville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-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Beds - Asheville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Rhode Island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5270</TotalTime>
  <Words>221</Words>
  <Application>Microsoft Macintosh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Century Gothic</vt:lpstr>
      <vt:lpstr>Wingdings 3</vt:lpstr>
      <vt:lpstr>Arial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Average scores of hosts with different total listings</vt:lpstr>
      <vt:lpstr>Statistical Analysis</vt:lpstr>
      <vt:lpstr>Statistical Analysis</vt:lpstr>
      <vt:lpstr>Statistical Analysis</vt:lpstr>
      <vt:lpstr>Statistical Analysis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Tim Mandel</cp:lastModifiedBy>
  <cp:revision>24</cp:revision>
  <dcterms:created xsi:type="dcterms:W3CDTF">2023-10-20T06:58:45Z</dcterms:created>
  <dcterms:modified xsi:type="dcterms:W3CDTF">2023-10-24T21:59:21Z</dcterms:modified>
</cp:coreProperties>
</file>